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305" r:id="rId2"/>
    <p:sldId id="649" r:id="rId3"/>
    <p:sldId id="749" r:id="rId4"/>
    <p:sldId id="659" r:id="rId5"/>
    <p:sldId id="748" r:id="rId6"/>
    <p:sldId id="747" r:id="rId7"/>
    <p:sldId id="655" r:id="rId8"/>
    <p:sldId id="656" r:id="rId9"/>
    <p:sldId id="661" r:id="rId10"/>
    <p:sldId id="618" r:id="rId11"/>
    <p:sldId id="617" r:id="rId12"/>
    <p:sldId id="6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23" autoAdjust="0"/>
    <p:restoredTop sz="88710" autoAdjust="0"/>
  </p:normalViewPr>
  <p:slideViewPr>
    <p:cSldViewPr snapToGrid="0">
      <p:cViewPr varScale="1">
        <p:scale>
          <a:sx n="257" d="100"/>
          <a:sy n="257" d="100"/>
        </p:scale>
        <p:origin x="13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3264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302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necessarily the most valuable to know going forward</a:t>
            </a:r>
          </a:p>
          <a:p>
            <a:r>
              <a:rPr lang="en-US" dirty="0"/>
              <a:t>Don’t be a Java Developer or a Python Developer or a Swift Developer… be a Software Developer that specializing is (pick an SD area) with a deep understanding of (pick your language)… and possibly a domain expertise.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2843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8597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Our Sprint 1 Sprint Planning will be Thursday.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817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Our Sprint 1 Sprint Planning will be Thursday.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6388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3292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1597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60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2387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200" dirty="0"/>
              <a:t>Agenda for Thursday, January 16</a:t>
            </a:r>
            <a:r>
              <a:rPr lang="en-US" sz="2200" baseline="30000" dirty="0"/>
              <a:t>th</a:t>
            </a:r>
            <a:r>
              <a:rPr lang="en-US" sz="2200" dirty="0"/>
              <a:t> at 2pm CT: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Friendly Conversation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Announcements &amp; Prework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Upcoming Demos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Sprint 1 Q&amp;A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 err="1"/>
              <a:t>JavaDoc</a:t>
            </a:r>
            <a:endParaRPr lang="en-US" sz="2200" dirty="0"/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Coding Standards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Assignment for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Lab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Discussion &amp; Questions welcome at any time… please be present with no phones or email during our time together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Git &amp; GitHub… Configuration Management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690688"/>
            <a:ext cx="10515601" cy="4486275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Source code control is Part of Configuration Management. Professional organizations often feel new software developers do not get enough experience with Configuration Management in  college.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Git &amp; GitHub can play a central role in: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Allowing a team to collectively share and manage code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Managing the master copy of your source code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Providing a “safety net” while you are programming… allowing you to be </a:t>
            </a:r>
            <a:r>
              <a:rPr lang="en-US" sz="2000" u="sng" dirty="0"/>
              <a:t>bold</a:t>
            </a:r>
            <a:r>
              <a:rPr lang="en-US" sz="2000" dirty="0"/>
              <a:t> in your programming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Submitting project code for class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Deploying code to test or production environments</a:t>
            </a:r>
          </a:p>
        </p:txBody>
      </p:sp>
    </p:spTree>
    <p:extLst>
      <p:ext uri="{BB962C8B-B14F-4D97-AF65-F5344CB8AC3E}">
        <p14:creationId xmlns:p14="http://schemas.microsoft.com/office/powerpoint/2010/main" val="367098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Git and GitHub Commands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690688"/>
            <a:ext cx="10515601" cy="4486275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Git is a rich and powerful tool. Today we are going to be focused on utilizing some of the basic Git commands as well as branching commands. These commands include: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clone &amp; git pull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add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commit [-a -m “Update file.”]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branch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checkout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merge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push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9F6BCC-AFE1-4B1A-AA4B-A3F575BC3A08}"/>
              </a:ext>
            </a:extLst>
          </p:cNvPr>
          <p:cNvSpPr txBox="1"/>
          <p:nvPr/>
        </p:nvSpPr>
        <p:spPr>
          <a:xfrm>
            <a:off x="6095997" y="4145638"/>
            <a:ext cx="34994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Pattern:</a:t>
            </a:r>
          </a:p>
          <a:p>
            <a:r>
              <a:rPr lang="en-US" dirty="0"/>
              <a:t>git branch f-0x</a:t>
            </a:r>
          </a:p>
          <a:p>
            <a:r>
              <a:rPr lang="en-US" dirty="0"/>
              <a:t>git checkout f-0x</a:t>
            </a:r>
          </a:p>
          <a:p>
            <a:r>
              <a:rPr lang="en-US" dirty="0"/>
              <a:t>git commit -a -m “Implement f-0x”</a:t>
            </a:r>
          </a:p>
          <a:p>
            <a:r>
              <a:rPr lang="en-US" dirty="0"/>
              <a:t>git checkout master</a:t>
            </a:r>
          </a:p>
          <a:p>
            <a:r>
              <a:rPr lang="en-US" dirty="0"/>
              <a:t>git merge f-0x</a:t>
            </a:r>
          </a:p>
          <a:p>
            <a:r>
              <a:rPr lang="en-US" dirty="0"/>
              <a:t>git push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4D2E2A-BE02-4911-9DA1-A81B99D5C889}"/>
              </a:ext>
            </a:extLst>
          </p:cNvPr>
          <p:cNvSpPr/>
          <p:nvPr/>
        </p:nvSpPr>
        <p:spPr>
          <a:xfrm>
            <a:off x="6035040" y="4091940"/>
            <a:ext cx="3749040" cy="216027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509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4265837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Friendly Conversation Topic – </a:t>
            </a:r>
            <a:br>
              <a:rPr lang="en-US" sz="3600" dirty="0"/>
            </a:br>
            <a:r>
              <a:rPr lang="en-US" sz="3600" dirty="0"/>
              <a:t>Most Used Programming Languages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9E961A-5B15-B245-ABFD-7F2EDC7F18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0" y="1590675"/>
            <a:ext cx="9791700" cy="490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315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 &amp; Prework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ALL Sprint 1 Assignments &amp; Activity List Items are due this Sunday.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Be ready to Discuss OOP Patterns and to present your team’s Pattern</a:t>
            </a:r>
          </a:p>
          <a:p>
            <a:pPr marL="0" indent="0">
              <a:buNone/>
            </a:pPr>
            <a:r>
              <a:rPr lang="en-US" sz="1800" dirty="0"/>
              <a:t>Take your name tags with you and bring them back to class through the end of Sprint 2</a:t>
            </a:r>
          </a:p>
          <a:p>
            <a:pPr marL="0" indent="0">
              <a:buNone/>
            </a:pPr>
            <a:r>
              <a:rPr lang="en-US" sz="1800" dirty="0"/>
              <a:t>Thursday is Scrum Team Picture Day</a:t>
            </a:r>
          </a:p>
        </p:txBody>
      </p:sp>
    </p:spTree>
    <p:extLst>
      <p:ext uri="{BB962C8B-B14F-4D97-AF65-F5344CB8AC3E}">
        <p14:creationId xmlns:p14="http://schemas.microsoft.com/office/powerpoint/2010/main" val="505879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Upcoming Demos for Next </a:t>
            </a:r>
            <a:r>
              <a:rPr lang="en-US" sz="3600" dirty="0" err="1"/>
              <a:t>Thurday</a:t>
            </a:r>
            <a:endParaRPr lang="en-US" sz="36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A9F5467-3A8F-A645-9E5B-18FFCE79F1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968131"/>
              </p:ext>
            </p:extLst>
          </p:nvPr>
        </p:nvGraphicFramePr>
        <p:xfrm>
          <a:off x="3708400" y="1731963"/>
          <a:ext cx="4775200" cy="339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3" name="Worksheet" r:id="rId4" imgW="4775200" imgH="3390900" progId="Excel.Sheet.8">
                  <p:embed/>
                </p:oleObj>
              </mc:Choice>
              <mc:Fallback>
                <p:oleObj name="Worksheet" r:id="rId4" imgW="4775200" imgH="3390900" progId="Excel.Shee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08400" y="1731963"/>
                        <a:ext cx="4775200" cy="3390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A6DC71DB-37BC-8142-A89B-0573B23942D8}"/>
              </a:ext>
            </a:extLst>
          </p:cNvPr>
          <p:cNvSpPr/>
          <p:nvPr/>
        </p:nvSpPr>
        <p:spPr>
          <a:xfrm>
            <a:off x="3648440" y="5425402"/>
            <a:ext cx="46449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Demos will be the first Thursday of each sprint. </a:t>
            </a:r>
          </a:p>
        </p:txBody>
      </p:sp>
    </p:spTree>
    <p:extLst>
      <p:ext uri="{BB962C8B-B14F-4D97-AF65-F5344CB8AC3E}">
        <p14:creationId xmlns:p14="http://schemas.microsoft.com/office/powerpoint/2010/main" val="3306590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Sprint 1 Q&amp;A</a:t>
            </a:r>
          </a:p>
        </p:txBody>
      </p:sp>
    </p:spTree>
    <p:extLst>
      <p:ext uri="{BB962C8B-B14F-4D97-AF65-F5344CB8AC3E}">
        <p14:creationId xmlns:p14="http://schemas.microsoft.com/office/powerpoint/2010/main" val="1415134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Coding Standards</a:t>
            </a:r>
          </a:p>
        </p:txBody>
      </p:sp>
    </p:spTree>
    <p:extLst>
      <p:ext uri="{BB962C8B-B14F-4D97-AF65-F5344CB8AC3E}">
        <p14:creationId xmlns:p14="http://schemas.microsoft.com/office/powerpoint/2010/main" val="4195121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Coding Standards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9066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Our Java coding standards will include: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Only submit (or version control) </a:t>
            </a:r>
            <a:r>
              <a:rPr lang="en-US" sz="2000" dirty="0" err="1"/>
              <a:t>README.md</a:t>
            </a:r>
            <a:r>
              <a:rPr lang="en-US" sz="2000" dirty="0"/>
              <a:t> file, license file, plus the source code files required to compile and execute the application (i.e. no class files)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When submitting a zip file, the zip file should include all files in the “root” folder (no subfolders)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Each Java Class should be in its own Java file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CamelCase naming conventions with Classes starting with a capital letter and methods/variables starting with lower case letters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Descriptive class, method, and variable naming with appropriate comments and no commented-out code in the submitted assignments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UTF-8 text files, only tabs (no spaces) at the beginning of lines, and only line feeds (LF, /n) at the end of the line 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 err="1"/>
              <a:t>README.md</a:t>
            </a:r>
            <a:r>
              <a:rPr lang="en-US" sz="2000" dirty="0"/>
              <a:t> file includes clear and concise build/execute instructions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Valuable but conservative use of comments and a Javadoc compatible author statement</a:t>
            </a:r>
          </a:p>
        </p:txBody>
      </p:sp>
    </p:spTree>
    <p:extLst>
      <p:ext uri="{BB962C8B-B14F-4D97-AF65-F5344CB8AC3E}">
        <p14:creationId xmlns:p14="http://schemas.microsoft.com/office/powerpoint/2010/main" val="4011247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ALL Sprint 1 Assignments &amp; Activity List Items are due Sunday.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1842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8"/>
            <a:ext cx="10718950" cy="52377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Decide who will be your scrum master for sprint 3 (we will not change for sprint 2)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Select a team member who will report out on one OOP Design Pattern today, request a Design Pattern, discuss it as a team, and prepare to discuss it with the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sample code, Git &amp; GitHub, and Git commands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Coding together by fixing </a:t>
            </a:r>
            <a:r>
              <a:rPr lang="en-US" sz="2000" dirty="0" err="1"/>
              <a:t>OvalDraw</a:t>
            </a:r>
            <a:r>
              <a:rPr lang="en-US" sz="2000" dirty="0"/>
              <a:t> MacOS startup issue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Coding together with BMI Calc Plus, Coding Standards, and Git/GitHub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Scrum Master </a:t>
            </a:r>
          </a:p>
          <a:p>
            <a:pPr marL="0" indent="0">
              <a:buNone/>
            </a:pPr>
            <a:endParaRPr lang="en-US" sz="1600" u="sng" dirty="0"/>
          </a:p>
          <a:p>
            <a:pPr marL="0" indent="0">
              <a:buNone/>
            </a:pPr>
            <a:r>
              <a:rPr lang="en-US" sz="1600" u="sng" dirty="0"/>
              <a:t>Team Report Out Guidelines</a:t>
            </a:r>
          </a:p>
          <a:p>
            <a:pPr marL="0" indent="0">
              <a:buNone/>
            </a:pPr>
            <a:r>
              <a:rPr lang="en-US" sz="1600" dirty="0"/>
              <a:t>Scrum Master stand up, give your name, your team name,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1600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1600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1600" dirty="0"/>
              <a:t>What is getting in your way or keeping you from completing the assignments?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288796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1418</TotalTime>
  <Words>772</Words>
  <Application>Microsoft Macintosh PowerPoint</Application>
  <PresentationFormat>Widescreen</PresentationFormat>
  <Paragraphs>95</Paragraphs>
  <Slides>12</Slides>
  <Notes>11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Worksheet</vt:lpstr>
      <vt:lpstr>Object-Oriented Programming Discussion, Lecture, &amp; Lab Eric Pogue</vt:lpstr>
      <vt:lpstr>Friendly Conversation Topic –  Most Used Programming Languages </vt:lpstr>
      <vt:lpstr>Announcements &amp; Prework</vt:lpstr>
      <vt:lpstr>Upcoming Demos for Next Thurday</vt:lpstr>
      <vt:lpstr>Sprint 1 Q&amp;A</vt:lpstr>
      <vt:lpstr>Coding Standards</vt:lpstr>
      <vt:lpstr>Coding Standards</vt:lpstr>
      <vt:lpstr>Assignment</vt:lpstr>
      <vt:lpstr>Lab</vt:lpstr>
      <vt:lpstr>Git &amp; GitHub… Configuration Management</vt:lpstr>
      <vt:lpstr>Git and GitHub Commands</vt:lpstr>
      <vt:lpstr>End of Session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Eric Pogue</dc:creator>
  <cp:lastModifiedBy>Pogue, Eric</cp:lastModifiedBy>
  <cp:revision>61</cp:revision>
  <dcterms:created xsi:type="dcterms:W3CDTF">2019-01-14T15:53:15Z</dcterms:created>
  <dcterms:modified xsi:type="dcterms:W3CDTF">2020-01-23T15:28:27Z</dcterms:modified>
</cp:coreProperties>
</file>